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6C683E8-46B4-4B12-98E6-540C6BC8D528}" type="datetimeFigureOut">
              <a:rPr lang="cs-CZ" smtClean="0"/>
              <a:pPr/>
              <a:t>22.1.2013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38BC79C-5EAE-45FD-BFD9-E4A08F84FC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83E8-46B4-4B12-98E6-540C6BC8D528}" type="datetimeFigureOut">
              <a:rPr lang="cs-CZ" smtClean="0"/>
              <a:pPr/>
              <a:t>22.1.2013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C79C-5EAE-45FD-BFD9-E4A08F84FC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83E8-46B4-4B12-98E6-540C6BC8D528}" type="datetimeFigureOut">
              <a:rPr lang="cs-CZ" smtClean="0"/>
              <a:pPr/>
              <a:t>22.1.2013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C79C-5EAE-45FD-BFD9-E4A08F84FC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83E8-46B4-4B12-98E6-540C6BC8D528}" type="datetimeFigureOut">
              <a:rPr lang="cs-CZ" smtClean="0"/>
              <a:pPr/>
              <a:t>22.1.2013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C79C-5EAE-45FD-BFD9-E4A08F84FC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83E8-46B4-4B12-98E6-540C6BC8D528}" type="datetimeFigureOut">
              <a:rPr lang="cs-CZ" smtClean="0"/>
              <a:pPr/>
              <a:t>22.1.2013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C79C-5EAE-45FD-BFD9-E4A08F84FC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83E8-46B4-4B12-98E6-540C6BC8D528}" type="datetimeFigureOut">
              <a:rPr lang="cs-CZ" smtClean="0"/>
              <a:pPr/>
              <a:t>22.1.2013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C79C-5EAE-45FD-BFD9-E4A08F84FC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83E8-46B4-4B12-98E6-540C6BC8D528}" type="datetimeFigureOut">
              <a:rPr lang="cs-CZ" smtClean="0"/>
              <a:pPr/>
              <a:t>22.1.2013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C79C-5EAE-45FD-BFD9-E4A08F84FC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83E8-46B4-4B12-98E6-540C6BC8D528}" type="datetimeFigureOut">
              <a:rPr lang="cs-CZ" smtClean="0"/>
              <a:pPr/>
              <a:t>22.1.2013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C79C-5EAE-45FD-BFD9-E4A08F84FC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83E8-46B4-4B12-98E6-540C6BC8D528}" type="datetimeFigureOut">
              <a:rPr lang="cs-CZ" smtClean="0"/>
              <a:pPr/>
              <a:t>22.1.2013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C79C-5EAE-45FD-BFD9-E4A08F84FC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6C683E8-46B4-4B12-98E6-540C6BC8D528}" type="datetimeFigureOut">
              <a:rPr lang="cs-CZ" smtClean="0"/>
              <a:pPr/>
              <a:t>22.1.2013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38BC79C-5EAE-45FD-BFD9-E4A08F84FC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6C683E8-46B4-4B12-98E6-540C6BC8D528}" type="datetimeFigureOut">
              <a:rPr lang="cs-CZ" smtClean="0"/>
              <a:pPr/>
              <a:t>22.1.2013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38BC79C-5EAE-45FD-BFD9-E4A08F84FC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6C683E8-46B4-4B12-98E6-540C6BC8D528}" type="datetimeFigureOut">
              <a:rPr lang="cs-CZ" smtClean="0"/>
              <a:pPr/>
              <a:t>22.1.2013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38BC79C-5EAE-45FD-BFD9-E4A08F84FCB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3" y="1794935"/>
            <a:ext cx="7344816" cy="1828090"/>
          </a:xfrm>
        </p:spPr>
        <p:txBody>
          <a:bodyPr>
            <a:noAutofit/>
          </a:bodyPr>
          <a:lstStyle/>
          <a:p>
            <a:r>
              <a:rPr lang="cs-CZ" sz="8000" dirty="0" smtClean="0"/>
              <a:t>PREPOSITIONS</a:t>
            </a:r>
            <a:endParaRPr lang="cs-CZ" sz="8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8000" dirty="0" smtClean="0">
                <a:latin typeface="Arial" pitchFamily="34" charset="0"/>
                <a:cs typeface="Arial" pitchFamily="34" charset="0"/>
              </a:rPr>
              <a:t>TIME</a:t>
            </a:r>
            <a:endParaRPr lang="cs-CZ" sz="8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7483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</a:t>
            </a: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SEASONS</a:t>
            </a:r>
            <a:endParaRPr lang="cs-CZ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2119257"/>
            <a:ext cx="6196405" cy="51765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500" dirty="0" err="1"/>
              <a:t>s</a:t>
            </a:r>
            <a:r>
              <a:rPr lang="cs-CZ" sz="3500" dirty="0" err="1" smtClean="0"/>
              <a:t>pring</a:t>
            </a:r>
            <a:endParaRPr lang="cs-CZ" sz="3500" dirty="0" smtClean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403648" y="2564904"/>
            <a:ext cx="1800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err="1" smtClean="0"/>
              <a:t>summer</a:t>
            </a:r>
            <a:endParaRPr lang="cs-CZ" sz="3200" dirty="0" smtClean="0"/>
          </a:p>
        </p:txBody>
      </p:sp>
      <p:sp>
        <p:nvSpPr>
          <p:cNvPr id="5" name="Obdélník 4"/>
          <p:cNvSpPr/>
          <p:nvPr/>
        </p:nvSpPr>
        <p:spPr>
          <a:xfrm>
            <a:off x="1422005" y="3172591"/>
            <a:ext cx="17219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dirty="0" err="1" smtClean="0"/>
              <a:t>autumn</a:t>
            </a:r>
            <a:r>
              <a:rPr lang="cs-CZ" sz="2400" dirty="0" smtClean="0"/>
              <a:t> </a:t>
            </a:r>
            <a:r>
              <a:rPr lang="cs-CZ" dirty="0" smtClean="0"/>
              <a:t>  </a:t>
            </a:r>
          </a:p>
        </p:txBody>
      </p:sp>
      <p:sp>
        <p:nvSpPr>
          <p:cNvPr id="6" name="Obdélník 5"/>
          <p:cNvSpPr/>
          <p:nvPr/>
        </p:nvSpPr>
        <p:spPr>
          <a:xfrm>
            <a:off x="1403647" y="3717032"/>
            <a:ext cx="17403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err="1" smtClean="0"/>
              <a:t>winter</a:t>
            </a:r>
            <a:endParaRPr lang="cs-CZ" sz="3200" dirty="0" smtClean="0"/>
          </a:p>
        </p:txBody>
      </p:sp>
      <p:sp>
        <p:nvSpPr>
          <p:cNvPr id="7" name="Obdélník 6"/>
          <p:cNvSpPr/>
          <p:nvPr/>
        </p:nvSpPr>
        <p:spPr>
          <a:xfrm>
            <a:off x="4644007" y="2420888"/>
            <a:ext cx="1584177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500" dirty="0" smtClean="0">
                <a:solidFill>
                  <a:srgbClr val="002060"/>
                </a:solidFill>
                <a:latin typeface="Algerian" pitchFamily="82" charset="0"/>
              </a:rPr>
              <a:t>IN</a:t>
            </a:r>
          </a:p>
        </p:txBody>
      </p:sp>
      <p:sp>
        <p:nvSpPr>
          <p:cNvPr id="8" name="Obdélník 7"/>
          <p:cNvSpPr/>
          <p:nvPr/>
        </p:nvSpPr>
        <p:spPr>
          <a:xfrm>
            <a:off x="1475656" y="4571836"/>
            <a:ext cx="51125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err="1" smtClean="0"/>
              <a:t>What</a:t>
            </a:r>
            <a:r>
              <a:rPr lang="cs-CZ" sz="2800" dirty="0" smtClean="0"/>
              <a:t> do </a:t>
            </a:r>
            <a:r>
              <a:rPr lang="cs-CZ" sz="2800" dirty="0" err="1" smtClean="0"/>
              <a:t>you</a:t>
            </a:r>
            <a:r>
              <a:rPr lang="cs-CZ" sz="2800" dirty="0" smtClean="0"/>
              <a:t> do </a:t>
            </a:r>
            <a:r>
              <a:rPr lang="cs-CZ" sz="2800" b="1" dirty="0" smtClean="0"/>
              <a:t>in </a:t>
            </a:r>
            <a:r>
              <a:rPr lang="cs-CZ" sz="2800" b="1" dirty="0" err="1" smtClean="0"/>
              <a:t>summer</a:t>
            </a:r>
            <a:r>
              <a:rPr lang="cs-CZ" sz="2800" dirty="0" smtClean="0"/>
              <a:t>? </a:t>
            </a:r>
          </a:p>
        </p:txBody>
      </p:sp>
      <p:sp>
        <p:nvSpPr>
          <p:cNvPr id="9" name="Obdélník 8"/>
          <p:cNvSpPr/>
          <p:nvPr/>
        </p:nvSpPr>
        <p:spPr>
          <a:xfrm>
            <a:off x="1475656" y="5147900"/>
            <a:ext cx="48965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/>
              <a:t>In </a:t>
            </a:r>
            <a:r>
              <a:rPr lang="cs-CZ" sz="2800" b="1" dirty="0" err="1" smtClean="0"/>
              <a:t>summer</a:t>
            </a:r>
            <a:r>
              <a:rPr lang="cs-CZ" sz="2800" b="1" dirty="0" smtClean="0"/>
              <a:t> </a:t>
            </a:r>
            <a:r>
              <a:rPr lang="cs-CZ" sz="2800" dirty="0" smtClean="0"/>
              <a:t>I go on </a:t>
            </a:r>
            <a:r>
              <a:rPr lang="cs-CZ" sz="2800" dirty="0" err="1" smtClean="0"/>
              <a:t>holiday</a:t>
            </a:r>
            <a:r>
              <a:rPr lang="cs-CZ" sz="2800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393148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 build="allAtOnce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MONTHS</a:t>
            </a:r>
            <a:endParaRPr lang="cs-CZ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3040" y="2263273"/>
            <a:ext cx="6196405" cy="4456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err="1" smtClean="0"/>
              <a:t>March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1475656" y="2551305"/>
            <a:ext cx="6196405" cy="44564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Brush Script MT" pitchFamily="66" charset="0"/>
              <a:buNone/>
            </a:pPr>
            <a:r>
              <a:rPr lang="cs-CZ" dirty="0" err="1" smtClean="0"/>
              <a:t>April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471939" y="2839337"/>
            <a:ext cx="6196405" cy="44564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Brush Script MT" pitchFamily="66" charset="0"/>
              <a:buNone/>
            </a:pPr>
            <a:r>
              <a:rPr lang="cs-CZ" dirty="0" smtClean="0"/>
              <a:t>May</a:t>
            </a:r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1475656" y="3127369"/>
            <a:ext cx="6196405" cy="44564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Brush Script MT" pitchFamily="66" charset="0"/>
              <a:buNone/>
            </a:pPr>
            <a:r>
              <a:rPr lang="cs-CZ" dirty="0" smtClean="0"/>
              <a:t>June</a:t>
            </a:r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475656" y="3415401"/>
            <a:ext cx="6196405" cy="44564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Brush Script MT" pitchFamily="66" charset="0"/>
              <a:buNone/>
            </a:pPr>
            <a:r>
              <a:rPr lang="cs-CZ" dirty="0" smtClean="0"/>
              <a:t>July</a:t>
            </a:r>
            <a:endParaRPr lang="cs-CZ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1475656" y="3717032"/>
            <a:ext cx="6196405" cy="44564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Brush Script MT" pitchFamily="66" charset="0"/>
              <a:buNone/>
            </a:pPr>
            <a:r>
              <a:rPr lang="cs-CZ" dirty="0" smtClean="0"/>
              <a:t>August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1471939" y="3991465"/>
            <a:ext cx="6196405" cy="44564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Brush Script MT" pitchFamily="66" charset="0"/>
              <a:buNone/>
            </a:pPr>
            <a:r>
              <a:rPr lang="cs-CZ" dirty="0" err="1" smtClean="0"/>
              <a:t>September</a:t>
            </a:r>
            <a:endParaRPr lang="cs-CZ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475656" y="4279497"/>
            <a:ext cx="6196405" cy="44564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Brush Script MT" pitchFamily="66" charset="0"/>
              <a:buNone/>
            </a:pPr>
            <a:r>
              <a:rPr lang="cs-CZ" dirty="0" err="1" smtClean="0"/>
              <a:t>October</a:t>
            </a:r>
            <a:endParaRPr lang="cs-CZ" dirty="0"/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1475656" y="4567529"/>
            <a:ext cx="6196405" cy="44564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Brush Script MT" pitchFamily="66" charset="0"/>
              <a:buNone/>
            </a:pPr>
            <a:r>
              <a:rPr lang="cs-CZ" dirty="0" err="1" smtClean="0"/>
              <a:t>November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1471939" y="1988840"/>
            <a:ext cx="6196405" cy="44564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Brush Script MT" pitchFamily="66" charset="0"/>
              <a:buNone/>
            </a:pPr>
            <a:r>
              <a:rPr lang="cs-CZ" dirty="0" err="1" smtClean="0"/>
              <a:t>February</a:t>
            </a:r>
            <a:endParaRPr lang="cs-CZ" dirty="0"/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1475656" y="4855561"/>
            <a:ext cx="6196405" cy="44564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Brush Script MT" pitchFamily="66" charset="0"/>
              <a:buNone/>
            </a:pPr>
            <a:r>
              <a:rPr lang="cs-CZ" dirty="0" err="1" smtClean="0"/>
              <a:t>December</a:t>
            </a:r>
            <a:endParaRPr lang="cs-CZ" dirty="0"/>
          </a:p>
        </p:txBody>
      </p:sp>
      <p:sp>
        <p:nvSpPr>
          <p:cNvPr id="15" name="Zástupný symbol pro obsah 2"/>
          <p:cNvSpPr txBox="1">
            <a:spLocks/>
          </p:cNvSpPr>
          <p:nvPr/>
        </p:nvSpPr>
        <p:spPr>
          <a:xfrm>
            <a:off x="1475656" y="1700808"/>
            <a:ext cx="6196405" cy="44564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Brush Script MT" pitchFamily="66" charset="0"/>
              <a:buNone/>
            </a:pPr>
            <a:r>
              <a:rPr lang="cs-CZ" dirty="0" err="1" smtClean="0"/>
              <a:t>January</a:t>
            </a:r>
            <a:endParaRPr lang="cs-CZ" dirty="0"/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4572000" y="2492896"/>
            <a:ext cx="3896816" cy="20214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Brush Script MT" pitchFamily="66" charset="0"/>
              <a:buNone/>
            </a:pPr>
            <a:r>
              <a:rPr lang="cs-CZ" sz="12000" dirty="0" smtClean="0">
                <a:solidFill>
                  <a:schemeClr val="accent4">
                    <a:lumMod val="50000"/>
                  </a:schemeClr>
                </a:solidFill>
                <a:latin typeface="Algerian" pitchFamily="82" charset="0"/>
              </a:rPr>
              <a:t>IN</a:t>
            </a:r>
            <a:endParaRPr lang="cs-CZ" sz="12000" dirty="0">
              <a:solidFill>
                <a:schemeClr val="accent4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17" name="Zástupný symbol pro obsah 2"/>
          <p:cNvSpPr txBox="1">
            <a:spLocks/>
          </p:cNvSpPr>
          <p:nvPr/>
        </p:nvSpPr>
        <p:spPr>
          <a:xfrm>
            <a:off x="1475656" y="5359617"/>
            <a:ext cx="6196405" cy="44564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Brush Script MT" pitchFamily="66" charset="0"/>
              <a:buNone/>
            </a:pPr>
            <a:r>
              <a:rPr lang="cs-CZ" dirty="0" smtClean="0"/>
              <a:t>My </a:t>
            </a:r>
            <a:r>
              <a:rPr lang="cs-CZ" dirty="0" err="1" smtClean="0"/>
              <a:t>birthday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b="1" dirty="0" smtClean="0"/>
              <a:t>in July</a:t>
            </a:r>
            <a:r>
              <a:rPr lang="cs-CZ" dirty="0" smtClean="0"/>
              <a:t>.  And </a:t>
            </a:r>
            <a:r>
              <a:rPr lang="cs-CZ" dirty="0" err="1" smtClean="0"/>
              <a:t>yours</a:t>
            </a:r>
            <a:r>
              <a:rPr lang="cs-CZ" dirty="0" smtClean="0"/>
              <a:t>?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80119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TIME OF DAY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3040" y="1988840"/>
            <a:ext cx="6196405" cy="4456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dirty="0" err="1"/>
              <a:t>m</a:t>
            </a:r>
            <a:r>
              <a:rPr lang="cs-CZ" sz="3200" dirty="0" err="1" smtClean="0"/>
              <a:t>orning</a:t>
            </a:r>
            <a:endParaRPr lang="cs-CZ" sz="32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1475656" y="2839337"/>
            <a:ext cx="6196405" cy="4456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Brush Script MT" pitchFamily="66" charset="0"/>
              <a:buNone/>
            </a:pPr>
            <a:r>
              <a:rPr lang="cs-CZ" sz="3200" dirty="0" err="1" smtClean="0"/>
              <a:t>evening</a:t>
            </a:r>
            <a:endParaRPr lang="cs-CZ" sz="32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475656" y="2420888"/>
            <a:ext cx="6196405" cy="4456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Brush Script MT" pitchFamily="66" charset="0"/>
              <a:buNone/>
            </a:pPr>
            <a:r>
              <a:rPr lang="cs-CZ" sz="3200" dirty="0" err="1" smtClean="0"/>
              <a:t>afternoon</a:t>
            </a:r>
            <a:endParaRPr lang="cs-CZ" sz="3200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572000" y="1772816"/>
            <a:ext cx="2304256" cy="17281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Brush Script MT" pitchFamily="66" charset="0"/>
              <a:buNone/>
            </a:pPr>
            <a:r>
              <a:rPr lang="cs-CZ" sz="12000" dirty="0" smtClean="0">
                <a:latin typeface="Algerian" pitchFamily="82" charset="0"/>
              </a:rPr>
              <a:t>IN</a:t>
            </a:r>
            <a:endParaRPr lang="cs-CZ" sz="12000" dirty="0">
              <a:latin typeface="Algerian" pitchFamily="82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463040" y="3559417"/>
            <a:ext cx="6196405" cy="4456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Brush Script MT" pitchFamily="66" charset="0"/>
              <a:buNone/>
            </a:pPr>
            <a:r>
              <a:rPr lang="cs-CZ" dirty="0" err="1" smtClean="0"/>
              <a:t>What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 smtClean="0"/>
              <a:t> do </a:t>
            </a:r>
            <a:r>
              <a:rPr lang="cs-CZ" b="1" dirty="0" smtClean="0"/>
              <a:t>in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afternoon</a:t>
            </a:r>
            <a:r>
              <a:rPr lang="cs-CZ" dirty="0"/>
              <a:t>?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3040" y="4135481"/>
            <a:ext cx="6196405" cy="44564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550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Brush Script MT" pitchFamily="66" charset="0"/>
              <a:buNone/>
            </a:pPr>
            <a:r>
              <a:rPr lang="cs-CZ" sz="3300" b="1" dirty="0" smtClean="0"/>
              <a:t>In </a:t>
            </a:r>
            <a:r>
              <a:rPr lang="cs-CZ" sz="3300" b="1" dirty="0" err="1" smtClean="0"/>
              <a:t>the</a:t>
            </a:r>
            <a:r>
              <a:rPr lang="cs-CZ" sz="3300" b="1" dirty="0" smtClean="0"/>
              <a:t> </a:t>
            </a:r>
            <a:r>
              <a:rPr lang="cs-CZ" sz="3300" b="1" dirty="0" err="1" smtClean="0"/>
              <a:t>afternoon</a:t>
            </a:r>
            <a:r>
              <a:rPr lang="cs-CZ" sz="3300" b="1" dirty="0" smtClean="0"/>
              <a:t> </a:t>
            </a:r>
            <a:r>
              <a:rPr lang="cs-CZ" sz="3300" dirty="0" smtClean="0"/>
              <a:t>I do my </a:t>
            </a:r>
            <a:r>
              <a:rPr lang="cs-CZ" sz="3300" dirty="0" err="1" smtClean="0"/>
              <a:t>homework</a:t>
            </a:r>
            <a:r>
              <a:rPr lang="cs-CZ" sz="3300" dirty="0" smtClean="0"/>
              <a:t> and </a:t>
            </a:r>
            <a:r>
              <a:rPr lang="cs-CZ" sz="3300" dirty="0" err="1" smtClean="0"/>
              <a:t>then</a:t>
            </a:r>
            <a:r>
              <a:rPr lang="cs-CZ" sz="3300" dirty="0" smtClean="0"/>
              <a:t> I go </a:t>
            </a:r>
            <a:r>
              <a:rPr lang="cs-CZ" sz="3300" dirty="0" err="1" smtClean="0"/>
              <a:t>out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1463040" y="4639537"/>
            <a:ext cx="6196405" cy="445647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t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Brush Script MT" pitchFamily="66" charset="0"/>
              <a:buNone/>
            </a:pPr>
            <a:r>
              <a:rPr lang="cs-CZ" dirty="0" smtClean="0"/>
              <a:t>!!! </a:t>
            </a:r>
            <a:r>
              <a:rPr lang="cs-CZ" b="1" dirty="0" smtClean="0"/>
              <a:t>BUT </a:t>
            </a:r>
            <a:r>
              <a:rPr lang="cs-CZ" dirty="0" smtClean="0"/>
              <a:t>:  </a:t>
            </a:r>
            <a:r>
              <a:rPr lang="cs-CZ" b="1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noon</a:t>
            </a:r>
            <a:r>
              <a:rPr lang="cs-CZ" dirty="0" smtClean="0"/>
              <a:t>,  </a:t>
            </a:r>
            <a:r>
              <a:rPr lang="cs-CZ" b="1" dirty="0" err="1" smtClean="0"/>
              <a:t>at</a:t>
            </a:r>
            <a:r>
              <a:rPr lang="cs-CZ" dirty="0" smtClean="0"/>
              <a:t> night !!!!!!!!!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474500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4.DAYS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71939" y="1844824"/>
            <a:ext cx="6196405" cy="4456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 err="1" smtClean="0"/>
              <a:t>Monday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1475656" y="2551305"/>
            <a:ext cx="6196405" cy="44564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Brush Script MT" pitchFamily="66" charset="0"/>
              <a:buNone/>
            </a:pPr>
            <a:r>
              <a:rPr lang="cs-CZ" dirty="0" err="1" smtClean="0"/>
              <a:t>Wednesday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475656" y="2191265"/>
            <a:ext cx="6196405" cy="44564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Brush Script MT" pitchFamily="66" charset="0"/>
              <a:buNone/>
            </a:pPr>
            <a:r>
              <a:rPr lang="cs-CZ" dirty="0" err="1" smtClean="0"/>
              <a:t>Tuesday</a:t>
            </a:r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1475656" y="3271385"/>
            <a:ext cx="6196405" cy="44564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Brush Script MT" pitchFamily="66" charset="0"/>
              <a:buNone/>
            </a:pPr>
            <a:r>
              <a:rPr lang="cs-CZ" dirty="0" err="1" smtClean="0"/>
              <a:t>Friday</a:t>
            </a:r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475656" y="3631425"/>
            <a:ext cx="6196405" cy="44564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Brush Script MT" pitchFamily="66" charset="0"/>
              <a:buNone/>
            </a:pPr>
            <a:r>
              <a:rPr lang="cs-CZ" dirty="0" err="1" smtClean="0"/>
              <a:t>Saturday</a:t>
            </a:r>
            <a:endParaRPr lang="cs-CZ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1475656" y="2911345"/>
            <a:ext cx="6196405" cy="44564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Brush Script MT" pitchFamily="66" charset="0"/>
              <a:buNone/>
            </a:pPr>
            <a:r>
              <a:rPr lang="cs-CZ" dirty="0" err="1" smtClean="0"/>
              <a:t>Thursday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1475656" y="3991465"/>
            <a:ext cx="6196405" cy="44564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Brush Script MT" pitchFamily="66" charset="0"/>
              <a:buNone/>
            </a:pPr>
            <a:r>
              <a:rPr lang="cs-CZ" dirty="0" err="1" smtClean="0"/>
              <a:t>Sunday</a:t>
            </a:r>
            <a:endParaRPr lang="cs-CZ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491880" y="2119257"/>
            <a:ext cx="3519493" cy="15977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Brush Script MT" pitchFamily="66" charset="0"/>
              <a:buNone/>
            </a:pPr>
            <a:r>
              <a:rPr lang="cs-CZ" sz="10500" dirty="0" smtClean="0">
                <a:latin typeface="Algerian" pitchFamily="82" charset="0"/>
              </a:rPr>
              <a:t>ON</a:t>
            </a:r>
            <a:endParaRPr lang="cs-CZ" sz="10500" dirty="0">
              <a:latin typeface="Algerian" pitchFamily="82" charset="0"/>
            </a:endParaRP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1420185" y="4848761"/>
            <a:ext cx="6196405" cy="44564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Brush Script MT" pitchFamily="66" charset="0"/>
              <a:buNone/>
            </a:pPr>
            <a:r>
              <a:rPr lang="cs-CZ" dirty="0" err="1" smtClean="0"/>
              <a:t>What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 smtClean="0"/>
              <a:t> do </a:t>
            </a:r>
            <a:r>
              <a:rPr lang="cs-CZ" b="1" dirty="0" smtClean="0"/>
              <a:t>on </a:t>
            </a:r>
            <a:r>
              <a:rPr lang="cs-CZ" b="1" dirty="0" err="1" smtClean="0"/>
              <a:t>Sunday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1463040" y="5215601"/>
            <a:ext cx="6196405" cy="44564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Brush Script MT" pitchFamily="66" charset="0"/>
              <a:buNone/>
            </a:pPr>
            <a:r>
              <a:rPr lang="cs-CZ" b="1" dirty="0" smtClean="0"/>
              <a:t>On </a:t>
            </a:r>
            <a:r>
              <a:rPr lang="cs-CZ" b="1" dirty="0" err="1" smtClean="0"/>
              <a:t>Sunday</a:t>
            </a:r>
            <a:r>
              <a:rPr lang="cs-CZ" b="1" dirty="0" smtClean="0"/>
              <a:t> </a:t>
            </a:r>
            <a:r>
              <a:rPr lang="cs-CZ" dirty="0" smtClean="0"/>
              <a:t>I </a:t>
            </a:r>
            <a:r>
              <a:rPr lang="cs-CZ" dirty="0" err="1" smtClean="0"/>
              <a:t>usually</a:t>
            </a:r>
            <a:r>
              <a:rPr lang="cs-CZ" dirty="0" smtClean="0"/>
              <a:t> visit my </a:t>
            </a:r>
            <a:r>
              <a:rPr lang="cs-CZ" dirty="0" err="1"/>
              <a:t>G</a:t>
            </a:r>
            <a:r>
              <a:rPr lang="cs-CZ" dirty="0" err="1" smtClean="0"/>
              <a:t>randma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5580112" y="2191265"/>
            <a:ext cx="3396992" cy="44564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Brush Script MT" pitchFamily="66" charset="0"/>
              <a:buNone/>
            </a:pPr>
            <a:r>
              <a:rPr lang="cs-CZ" dirty="0"/>
              <a:t>o</a:t>
            </a:r>
            <a:r>
              <a:rPr lang="cs-CZ" dirty="0" smtClean="0"/>
              <a:t>n </a:t>
            </a:r>
            <a:r>
              <a:rPr lang="cs-CZ" dirty="0" err="1" smtClean="0"/>
              <a:t>Christmas</a:t>
            </a:r>
            <a:r>
              <a:rPr lang="cs-CZ" dirty="0" smtClean="0"/>
              <a:t> </a:t>
            </a:r>
            <a:r>
              <a:rPr lang="cs-CZ" dirty="0" err="1" smtClean="0"/>
              <a:t>D</a:t>
            </a:r>
            <a:r>
              <a:rPr lang="cs-CZ" dirty="0" err="1" smtClean="0"/>
              <a:t>ay</a:t>
            </a:r>
            <a:endParaRPr lang="cs-CZ" dirty="0"/>
          </a:p>
        </p:txBody>
      </p:sp>
      <p:sp>
        <p:nvSpPr>
          <p:cNvPr id="14" name="Zástupný symbol pro obsah 2"/>
          <p:cNvSpPr txBox="1">
            <a:spLocks/>
          </p:cNvSpPr>
          <p:nvPr/>
        </p:nvSpPr>
        <p:spPr>
          <a:xfrm>
            <a:off x="5580112" y="2551305"/>
            <a:ext cx="2748920" cy="44564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Brush Script MT" pitchFamily="66" charset="0"/>
              <a:buNone/>
            </a:pPr>
            <a:r>
              <a:rPr lang="cs-CZ" dirty="0"/>
              <a:t>o</a:t>
            </a:r>
            <a:r>
              <a:rPr lang="cs-CZ" dirty="0" smtClean="0"/>
              <a:t>n New </a:t>
            </a:r>
            <a:r>
              <a:rPr lang="cs-CZ" dirty="0" err="1" smtClean="0"/>
              <a:t>Year</a:t>
            </a:r>
            <a:r>
              <a:rPr lang="cs-CZ" dirty="0" smtClean="0"/>
              <a:t>´s </a:t>
            </a:r>
            <a:r>
              <a:rPr lang="cs-CZ" dirty="0" err="1" smtClean="0"/>
              <a:t>D</a:t>
            </a:r>
            <a:r>
              <a:rPr lang="cs-CZ" dirty="0" err="1" smtClean="0"/>
              <a:t>ay</a:t>
            </a:r>
            <a:endParaRPr lang="cs-CZ" dirty="0"/>
          </a:p>
        </p:txBody>
      </p:sp>
      <p:sp>
        <p:nvSpPr>
          <p:cNvPr id="15" name="Zástupný symbol pro obsah 2"/>
          <p:cNvSpPr txBox="1">
            <a:spLocks/>
          </p:cNvSpPr>
          <p:nvPr/>
        </p:nvSpPr>
        <p:spPr>
          <a:xfrm>
            <a:off x="5580112" y="2983353"/>
            <a:ext cx="2316872" cy="44564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Brush Script MT" pitchFamily="66" charset="0"/>
              <a:buNone/>
            </a:pPr>
            <a:r>
              <a:rPr lang="cs-CZ" dirty="0"/>
              <a:t>o</a:t>
            </a:r>
            <a:r>
              <a:rPr lang="cs-CZ" dirty="0" smtClean="0"/>
              <a:t>n my </a:t>
            </a:r>
            <a:r>
              <a:rPr lang="cs-CZ" dirty="0" err="1" smtClean="0"/>
              <a:t>birthday</a:t>
            </a:r>
            <a:endParaRPr lang="cs-CZ" dirty="0"/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5572132" y="3357562"/>
            <a:ext cx="2604904" cy="4456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Brush Script MT" pitchFamily="66" charset="0"/>
              <a:buNone/>
            </a:pPr>
            <a:r>
              <a:rPr lang="cs-CZ" sz="2100" dirty="0"/>
              <a:t>o</a:t>
            </a:r>
            <a:r>
              <a:rPr lang="cs-CZ" sz="2100" dirty="0" smtClean="0"/>
              <a:t>n </a:t>
            </a:r>
            <a:r>
              <a:rPr lang="cs-CZ" sz="2100" dirty="0" err="1" smtClean="0"/>
              <a:t>Monday</a:t>
            </a:r>
            <a:r>
              <a:rPr lang="cs-CZ" sz="2100" dirty="0" smtClean="0"/>
              <a:t> </a:t>
            </a:r>
            <a:r>
              <a:rPr lang="cs-CZ" sz="2100" dirty="0" err="1" smtClean="0"/>
              <a:t>morning</a:t>
            </a:r>
            <a:endParaRPr lang="cs-CZ" sz="2100" dirty="0"/>
          </a:p>
        </p:txBody>
      </p:sp>
      <p:sp>
        <p:nvSpPr>
          <p:cNvPr id="17" name="Zástupný symbol pro obsah 2"/>
          <p:cNvSpPr txBox="1">
            <a:spLocks/>
          </p:cNvSpPr>
          <p:nvPr/>
        </p:nvSpPr>
        <p:spPr>
          <a:xfrm rot="10800000" flipV="1">
            <a:off x="5572133" y="3714753"/>
            <a:ext cx="2748920" cy="3526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Brush Script MT" pitchFamily="66" charset="0"/>
              <a:buNone/>
            </a:pPr>
            <a:r>
              <a:rPr lang="cs-CZ" sz="2200" dirty="0"/>
              <a:t>o</a:t>
            </a:r>
            <a:r>
              <a:rPr lang="cs-CZ" sz="2200" dirty="0" smtClean="0"/>
              <a:t>n 21 </a:t>
            </a:r>
            <a:r>
              <a:rPr lang="cs-CZ" sz="2200" dirty="0" err="1" smtClean="0"/>
              <a:t>February</a:t>
            </a:r>
            <a:endParaRPr lang="cs-CZ" sz="2200" dirty="0"/>
          </a:p>
        </p:txBody>
      </p:sp>
    </p:spTree>
    <p:extLst>
      <p:ext uri="{BB962C8B-B14F-4D97-AF65-F5344CB8AC3E}">
        <p14:creationId xmlns="" xmlns:p14="http://schemas.microsoft.com/office/powerpoint/2010/main" val="343897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5.PREPOSITION </a:t>
            </a:r>
            <a:r>
              <a:rPr lang="cs-CZ" sz="8000" dirty="0" smtClean="0">
                <a:solidFill>
                  <a:srgbClr val="7030A0"/>
                </a:solidFill>
              </a:rPr>
              <a:t>AT</a:t>
            </a:r>
            <a:endParaRPr lang="cs-CZ" sz="80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3040" y="2119257"/>
            <a:ext cx="6196405" cy="517655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b="1" dirty="0" err="1" smtClean="0"/>
              <a:t>at</a:t>
            </a:r>
            <a:r>
              <a:rPr lang="cs-CZ" dirty="0" smtClean="0"/>
              <a:t> night, </a:t>
            </a:r>
            <a:r>
              <a:rPr lang="cs-CZ" b="1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noon</a:t>
            </a:r>
            <a:r>
              <a:rPr lang="cs-CZ" dirty="0" smtClean="0"/>
              <a:t>,</a:t>
            </a:r>
            <a:r>
              <a:rPr lang="cs-CZ" b="1" dirty="0" smtClean="0"/>
              <a:t> </a:t>
            </a:r>
            <a:r>
              <a:rPr lang="cs-CZ" b="1" dirty="0" err="1" smtClean="0"/>
              <a:t>at</a:t>
            </a:r>
            <a:r>
              <a:rPr lang="cs-CZ" b="1" dirty="0" smtClean="0"/>
              <a:t> </a:t>
            </a:r>
            <a:r>
              <a:rPr lang="cs-CZ" dirty="0" err="1" smtClean="0"/>
              <a:t>midnight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1471939" y="2564904"/>
            <a:ext cx="6196405" cy="51765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Brush Script MT" pitchFamily="66" charset="0"/>
              <a:buNone/>
            </a:pPr>
            <a:r>
              <a:rPr lang="cs-CZ" dirty="0" smtClean="0"/>
              <a:t>- </a:t>
            </a:r>
            <a:r>
              <a:rPr lang="cs-CZ" b="1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seven</a:t>
            </a:r>
            <a:r>
              <a:rPr lang="cs-CZ" dirty="0" smtClean="0"/>
              <a:t> </a:t>
            </a:r>
            <a:r>
              <a:rPr lang="cs-CZ" dirty="0" err="1" smtClean="0"/>
              <a:t>o´clock</a:t>
            </a:r>
            <a:r>
              <a:rPr lang="cs-CZ" dirty="0" smtClean="0"/>
              <a:t>, </a:t>
            </a:r>
            <a:r>
              <a:rPr lang="cs-CZ" b="1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half</a:t>
            </a:r>
            <a:r>
              <a:rPr lang="cs-CZ" dirty="0" smtClean="0"/>
              <a:t> past </a:t>
            </a:r>
            <a:r>
              <a:rPr lang="cs-CZ" dirty="0" err="1" smtClean="0"/>
              <a:t>five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475656" y="3055361"/>
            <a:ext cx="6196405" cy="51765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Brush Script MT" pitchFamily="66" charset="0"/>
              <a:buNone/>
            </a:pPr>
            <a:r>
              <a:rPr lang="cs-CZ" dirty="0" smtClean="0"/>
              <a:t>- </a:t>
            </a:r>
            <a:r>
              <a:rPr lang="cs-CZ" b="1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weekend</a:t>
            </a:r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1475656" y="3559417"/>
            <a:ext cx="6196405" cy="51765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Brush Script MT" pitchFamily="66" charset="0"/>
              <a:buNone/>
            </a:pPr>
            <a:r>
              <a:rPr lang="cs-CZ" dirty="0" smtClean="0"/>
              <a:t>- </a:t>
            </a:r>
            <a:r>
              <a:rPr lang="cs-CZ" b="1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Easter</a:t>
            </a:r>
            <a:r>
              <a:rPr lang="cs-CZ" dirty="0" smtClean="0"/>
              <a:t>, </a:t>
            </a:r>
            <a:r>
              <a:rPr lang="cs-CZ" b="1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Christmas</a:t>
            </a:r>
            <a:endParaRPr lang="cs-CZ" dirty="0"/>
          </a:p>
        </p:txBody>
      </p:sp>
      <p:pic>
        <p:nvPicPr>
          <p:cNvPr id="1029" name="Picture 5" descr="C:\Documents and Settings\Igor1\Local Settings\Temporary Internet Files\Content.IE5\SVBX4RJY\MP90040314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1707" y="2349872"/>
            <a:ext cx="1152127" cy="7708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028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!!!!!REMEMBER!!!!!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3040" y="2119257"/>
            <a:ext cx="6196405" cy="5896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solidFill>
                  <a:srgbClr val="FF0000"/>
                </a:solidFill>
              </a:rPr>
              <a:t>IN</a:t>
            </a:r>
            <a:r>
              <a:rPr lang="cs-CZ" sz="3200" dirty="0" smtClean="0"/>
              <a:t> + </a:t>
            </a:r>
            <a:r>
              <a:rPr lang="cs-CZ" sz="3200" dirty="0" err="1" smtClean="0"/>
              <a:t>seasons</a:t>
            </a:r>
            <a:r>
              <a:rPr lang="cs-CZ" sz="3200" dirty="0" smtClean="0"/>
              <a:t> (roční období)</a:t>
            </a:r>
            <a:endParaRPr lang="cs-CZ" sz="32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1475656" y="2695321"/>
            <a:ext cx="6196405" cy="5896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Brush Script MT" pitchFamily="66" charset="0"/>
              <a:buNone/>
            </a:pPr>
            <a:r>
              <a:rPr lang="cs-CZ" sz="3200" dirty="0" smtClean="0">
                <a:solidFill>
                  <a:srgbClr val="FF0000"/>
                </a:solidFill>
              </a:rPr>
              <a:t>IN</a:t>
            </a:r>
            <a:r>
              <a:rPr lang="cs-CZ" sz="3200" dirty="0" smtClean="0"/>
              <a:t> + </a:t>
            </a:r>
            <a:r>
              <a:rPr lang="cs-CZ" sz="3200" dirty="0" err="1" smtClean="0"/>
              <a:t>months</a:t>
            </a:r>
            <a:r>
              <a:rPr lang="cs-CZ" sz="3200" dirty="0" smtClean="0"/>
              <a:t> (měsíce)</a:t>
            </a:r>
            <a:endParaRPr lang="cs-CZ" sz="32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475656" y="3199377"/>
            <a:ext cx="6196405" cy="5896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Brush Script MT" pitchFamily="66" charset="0"/>
              <a:buNone/>
            </a:pPr>
            <a:r>
              <a:rPr lang="cs-CZ" sz="3200" dirty="0" smtClean="0">
                <a:solidFill>
                  <a:srgbClr val="FF0000"/>
                </a:solidFill>
              </a:rPr>
              <a:t>IN</a:t>
            </a:r>
            <a:r>
              <a:rPr lang="cs-CZ" sz="3200" dirty="0" smtClean="0"/>
              <a:t> + </a:t>
            </a:r>
            <a:r>
              <a:rPr lang="cs-CZ" sz="3200" dirty="0" err="1" smtClean="0"/>
              <a:t>time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day</a:t>
            </a:r>
            <a:r>
              <a:rPr lang="cs-CZ" sz="3200" dirty="0" smtClean="0"/>
              <a:t> (denní doba)</a:t>
            </a:r>
            <a:endParaRPr lang="cs-CZ" sz="3200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1475656" y="3631425"/>
            <a:ext cx="6196405" cy="5896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Brush Script MT" pitchFamily="66" charset="0"/>
              <a:buNone/>
            </a:pPr>
            <a:r>
              <a:rPr lang="cs-CZ" sz="3200" dirty="0">
                <a:solidFill>
                  <a:srgbClr val="00B050"/>
                </a:solidFill>
              </a:rPr>
              <a:t>O</a:t>
            </a:r>
            <a:r>
              <a:rPr lang="cs-CZ" sz="3200" dirty="0" smtClean="0">
                <a:solidFill>
                  <a:srgbClr val="00B050"/>
                </a:solidFill>
              </a:rPr>
              <a:t>N</a:t>
            </a:r>
            <a:r>
              <a:rPr lang="cs-CZ" sz="3200" dirty="0" smtClean="0"/>
              <a:t> + </a:t>
            </a:r>
            <a:r>
              <a:rPr lang="cs-CZ" sz="3200" dirty="0" err="1" smtClean="0"/>
              <a:t>days</a:t>
            </a:r>
            <a:r>
              <a:rPr lang="cs-CZ" sz="3200" dirty="0" smtClean="0"/>
              <a:t> (dny a názvy dnů)</a:t>
            </a:r>
            <a:endParaRPr lang="cs-CZ" sz="32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475656" y="4135481"/>
            <a:ext cx="6196405" cy="10937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Brush Script MT" pitchFamily="66" charset="0"/>
              <a:buNone/>
            </a:pPr>
            <a:r>
              <a:rPr lang="cs-CZ" sz="3200" dirty="0" smtClean="0">
                <a:solidFill>
                  <a:srgbClr val="7030A0"/>
                </a:solidFill>
              </a:rPr>
              <a:t>AT</a:t>
            </a:r>
            <a:r>
              <a:rPr lang="cs-CZ" sz="3200" dirty="0" smtClean="0"/>
              <a:t> + svátky / čas na hodinkách / víkend / noc, poledne, půlnoc</a:t>
            </a:r>
            <a:endParaRPr lang="cs-CZ" sz="3200" dirty="0"/>
          </a:p>
        </p:txBody>
      </p:sp>
    </p:spTree>
    <p:extLst>
      <p:ext uri="{BB962C8B-B14F-4D97-AF65-F5344CB8AC3E}">
        <p14:creationId xmlns="" xmlns:p14="http://schemas.microsoft.com/office/powerpoint/2010/main" val="419222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135</TotalTime>
  <Words>207</Words>
  <Application>Microsoft Office PowerPoint</Application>
  <PresentationFormat>Předvádění na obrazovce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Špendlík</vt:lpstr>
      <vt:lpstr>PREPOSITIONS</vt:lpstr>
      <vt:lpstr>1. SEASONS</vt:lpstr>
      <vt:lpstr>2. MONTHS</vt:lpstr>
      <vt:lpstr>3. TIME OF DAY</vt:lpstr>
      <vt:lpstr>4.DAYS</vt:lpstr>
      <vt:lpstr>5.PREPOSITION AT</vt:lpstr>
      <vt:lpstr>!!!!!REMEMBER!!!!!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PREPOSITIONS</dc:title>
  <dc:creator>Igor</dc:creator>
  <cp:lastModifiedBy>Igor</cp:lastModifiedBy>
  <cp:revision>16</cp:revision>
  <dcterms:created xsi:type="dcterms:W3CDTF">2012-10-17T20:31:44Z</dcterms:created>
  <dcterms:modified xsi:type="dcterms:W3CDTF">2013-01-22T20:50:04Z</dcterms:modified>
</cp:coreProperties>
</file>